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67" r:id="rId2"/>
    <p:sldId id="3963" r:id="rId3"/>
    <p:sldId id="3964" r:id="rId4"/>
    <p:sldId id="3965" r:id="rId5"/>
    <p:sldId id="3966" r:id="rId6"/>
    <p:sldId id="3967" r:id="rId7"/>
    <p:sldId id="3968" r:id="rId8"/>
    <p:sldId id="3969" r:id="rId9"/>
    <p:sldId id="3970" r:id="rId1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3432" autoAdjust="0"/>
  </p:normalViewPr>
  <p:slideViewPr>
    <p:cSldViewPr showGuides="1">
      <p:cViewPr varScale="1">
        <p:scale>
          <a:sx n="75" d="100"/>
          <a:sy n="75" d="100"/>
        </p:scale>
        <p:origin x="965" y="53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28619-B1DC-6618-3A30-1E720041E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94C9FCD-8E29-2408-FCE3-F95A00F6C7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CCE2591-66C9-1946-C9B2-5A2BF00E60F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419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AF8E4-6CFC-B5CD-1C3A-2725FDF28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4F917D5-6F13-6F81-A9F3-0354824E1C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37E03E2-6DF4-D576-3115-89BB0700572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519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1BC22-DEA9-1444-8D46-1ADB09EA4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B357BCA-165C-C2C8-4CDD-935EB144C4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635E673-391E-077E-9C12-ABF1031370F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115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665B8-088D-15B8-D0C6-095AFC936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7C24885-0924-98A0-33AE-21B4B38144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A7DFD30-BA62-E53A-9A8E-3460C980687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791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D1F55-820A-B3BF-8367-798A12574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86A83FA-CB55-1C34-7345-2869BDA8E5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CB4B33E-BFDC-6363-A3E5-1106782945C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536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024F0-9D3F-C151-BD9A-58548A23E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2B2A820-B4AA-1DF3-8467-CF15895BF4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D24AC38-5A63-AC2A-882F-457573C8E46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869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DBA77-EBCE-DD2A-B40F-793C81828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803AA15-283E-0F87-5CE6-B73636D668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3CDA0E4-502A-E16E-A0F9-3DC897B7EAB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367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B6C63-71BF-2A06-C52D-63ACCEDD2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561441E-6C92-26D1-26B1-B3BDFF90F3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54C5615-9886-34FC-A41D-D96E387FE95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815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623BFFD-EDC8-8EBF-11BD-176FB052095A}"/>
              </a:ext>
            </a:extLst>
          </p:cNvPr>
          <p:cNvSpPr txBox="1"/>
          <p:nvPr/>
        </p:nvSpPr>
        <p:spPr>
          <a:xfrm>
            <a:off x="911640" y="2564940"/>
            <a:ext cx="1072874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用配方法求解一元二次方程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00DA1-E61D-C767-CC92-4285ECF2D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0.jpeg">
            <a:extLst>
              <a:ext uri="{FF2B5EF4-FFF2-40B4-BE49-F238E27FC236}">
                <a16:creationId xmlns:a16="http://schemas.microsoft.com/office/drawing/2014/main" id="{617D8CED-BD41-0585-EBF8-70B28F0F6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90" y="620805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49D586F-0BAF-23C5-5C13-7824309778A8}"/>
              </a:ext>
            </a:extLst>
          </p:cNvPr>
          <p:cNvSpPr txBox="1"/>
          <p:nvPr/>
        </p:nvSpPr>
        <p:spPr>
          <a:xfrm>
            <a:off x="623619" y="1196845"/>
            <a:ext cx="928864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的解为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	                              B.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=-1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=-1	                    D.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1190AA8-BBBD-3559-898E-1477C25E2B20}"/>
                  </a:ext>
                </a:extLst>
              </p:cNvPr>
              <p:cNvSpPr txBox="1"/>
              <p:nvPr/>
            </p:nvSpPr>
            <p:spPr>
              <a:xfrm>
                <a:off x="622204" y="2581840"/>
                <a:ext cx="11090186" cy="1404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(2025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·重庆育才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用配方法解方程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-5=0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原方程应变形为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=6	                    B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=6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d>
                      </m:e>
                      <m:sup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	                    D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d>
                      </m:e>
                      <m:sup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1190AA8-BBBD-3559-898E-1477C25E2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04" y="2581840"/>
                <a:ext cx="11090186" cy="1404487"/>
              </a:xfrm>
              <a:prstGeom prst="rect">
                <a:avLst/>
              </a:prstGeom>
              <a:blipFill>
                <a:blip r:embed="rId4"/>
                <a:stretch>
                  <a:fillRect l="-1100" t="-6087" b="-11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CABB61E0-F9C9-2C10-3577-1109302E18A7}"/>
              </a:ext>
            </a:extLst>
          </p:cNvPr>
          <p:cNvSpPr txBox="1"/>
          <p:nvPr/>
        </p:nvSpPr>
        <p:spPr>
          <a:xfrm>
            <a:off x="603442" y="4077045"/>
            <a:ext cx="1098511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解一元二次方程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+6)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-9=0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可以将其转化为两个一元一次方程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若其中一个一元一次方程为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+6=3,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则另一个一元一次方程为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+6=-3	                               B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+6=-9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-6=-3	                               D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-6=-9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674D6E3-3D66-5149-ACDE-E1FB89A13C97}"/>
              </a:ext>
            </a:extLst>
          </p:cNvPr>
          <p:cNvSpPr txBox="1"/>
          <p:nvPr/>
        </p:nvSpPr>
        <p:spPr>
          <a:xfrm>
            <a:off x="4367880" y="1249665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4F9C552-D8AA-1934-D6D7-D816DCDE04EC}"/>
              </a:ext>
            </a:extLst>
          </p:cNvPr>
          <p:cNvSpPr txBox="1"/>
          <p:nvPr/>
        </p:nvSpPr>
        <p:spPr>
          <a:xfrm>
            <a:off x="10632315" y="2616515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188B21F-9876-DA0B-A8FE-C1D21B5CF5AD}"/>
              </a:ext>
            </a:extLst>
          </p:cNvPr>
          <p:cNvSpPr txBox="1"/>
          <p:nvPr/>
        </p:nvSpPr>
        <p:spPr>
          <a:xfrm>
            <a:off x="9910000" y="4533672"/>
            <a:ext cx="3888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573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F6435-60BC-891F-705D-67C239EDA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39D9B59-C91F-81DF-DDE2-0C19C7FA1BA1}"/>
              </a:ext>
            </a:extLst>
          </p:cNvPr>
          <p:cNvSpPr txBox="1"/>
          <p:nvPr/>
        </p:nvSpPr>
        <p:spPr>
          <a:xfrm>
            <a:off x="590130" y="548800"/>
            <a:ext cx="10584735" cy="3242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+3=0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化成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的形式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-1=(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3A4CEFB-7DBD-77B7-9D8B-43C7B8EC372A}"/>
              </a:ext>
            </a:extLst>
          </p:cNvPr>
          <p:cNvSpPr txBox="1"/>
          <p:nvPr/>
        </p:nvSpPr>
        <p:spPr>
          <a:xfrm>
            <a:off x="590130" y="4282564"/>
            <a:ext cx="91831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如果代数式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-6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F771A10-75D3-CE4C-A63A-423A14B5E078}"/>
              </a:ext>
            </a:extLst>
          </p:cNvPr>
          <p:cNvSpPr txBox="1"/>
          <p:nvPr/>
        </p:nvSpPr>
        <p:spPr>
          <a:xfrm>
            <a:off x="2366005" y="1321670"/>
            <a:ext cx="7057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87E9906-DB00-8B6F-EC15-5FAC976EB6C8}"/>
              </a:ext>
            </a:extLst>
          </p:cNvPr>
          <p:cNvSpPr txBox="1"/>
          <p:nvPr/>
        </p:nvSpPr>
        <p:spPr>
          <a:xfrm>
            <a:off x="3863845" y="1308980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05712974-6369-FA1B-49E4-E72AF886BDCB}"/>
                  </a:ext>
                </a:extLst>
              </p:cNvPr>
              <p:cNvSpPr txBox="1"/>
              <p:nvPr/>
            </p:nvSpPr>
            <p:spPr>
              <a:xfrm>
                <a:off x="2366005" y="1832200"/>
                <a:ext cx="417765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05712974-6369-FA1B-49E4-E72AF886BD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005" y="1832200"/>
                <a:ext cx="417765" cy="7126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92D37D34-952D-837D-AFE2-F20E99C8716C}"/>
                  </a:ext>
                </a:extLst>
              </p:cNvPr>
              <p:cNvSpPr txBox="1"/>
              <p:nvPr/>
            </p:nvSpPr>
            <p:spPr>
              <a:xfrm>
                <a:off x="3719835" y="1800574"/>
                <a:ext cx="532905" cy="78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92D37D34-952D-837D-AFE2-F20E99C871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835" y="1800574"/>
                <a:ext cx="532905" cy="7838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07D6B569-869D-A74C-0575-60CCF4BB7D0F}"/>
                  </a:ext>
                </a:extLst>
              </p:cNvPr>
              <p:cNvSpPr txBox="1"/>
              <p:nvPr/>
            </p:nvSpPr>
            <p:spPr>
              <a:xfrm>
                <a:off x="8688180" y="2352362"/>
                <a:ext cx="532905" cy="7189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kumimoji="0" lang="en-US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07D6B569-869D-A74C-0575-60CCF4BB7D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180" y="2352362"/>
                <a:ext cx="532905" cy="718979"/>
              </a:xfrm>
              <a:prstGeom prst="rect">
                <a:avLst/>
              </a:prstGeom>
              <a:blipFill>
                <a:blip r:embed="rId5"/>
                <a:stretch>
                  <a:fillRect l="-22727" b="-93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CC455607-572B-F42D-B3CA-EB73FF409B92}"/>
                  </a:ext>
                </a:extLst>
              </p:cNvPr>
              <p:cNvSpPr txBox="1"/>
              <p:nvPr/>
            </p:nvSpPr>
            <p:spPr>
              <a:xfrm>
                <a:off x="9912265" y="2287537"/>
                <a:ext cx="689048" cy="78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CC455607-572B-F42D-B3CA-EB73FF409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2265" y="2287537"/>
                <a:ext cx="689048" cy="7838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0C238844-4E8F-1404-C781-73D2C88ABD4C}"/>
              </a:ext>
            </a:extLst>
          </p:cNvPr>
          <p:cNvSpPr txBox="1"/>
          <p:nvPr/>
        </p:nvSpPr>
        <p:spPr>
          <a:xfrm>
            <a:off x="5375950" y="3263065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4D9C340-557D-DA16-CA84-629195A9605D}"/>
              </a:ext>
            </a:extLst>
          </p:cNvPr>
          <p:cNvSpPr txBox="1"/>
          <p:nvPr/>
        </p:nvSpPr>
        <p:spPr>
          <a:xfrm>
            <a:off x="7142585" y="4261164"/>
            <a:ext cx="10369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±3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790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2BD33-B37D-5F26-E5FB-2C2397EDA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1AB5F36-2C43-E6B9-40E1-C3E01C19C370}"/>
              </a:ext>
            </a:extLst>
          </p:cNvPr>
          <p:cNvSpPr txBox="1"/>
          <p:nvPr/>
        </p:nvSpPr>
        <p:spPr>
          <a:xfrm>
            <a:off x="706859" y="564787"/>
            <a:ext cx="27969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解下列方程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=49;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CFE1FAB-1A9D-92DB-D302-02F29883EC32}"/>
                  </a:ext>
                </a:extLst>
              </p:cNvPr>
              <p:cNvSpPr txBox="1"/>
              <p:nvPr/>
            </p:nvSpPr>
            <p:spPr>
              <a:xfrm>
                <a:off x="730613" y="1607485"/>
                <a:ext cx="2901711" cy="710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CFE1FAB-1A9D-92DB-D302-02F29883EC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613" y="1607485"/>
                <a:ext cx="2901711" cy="710579"/>
              </a:xfrm>
              <a:prstGeom prst="rect">
                <a:avLst/>
              </a:prstGeom>
              <a:blipFill>
                <a:blip r:embed="rId3"/>
                <a:stretch>
                  <a:fillRect l="-4412" b="-103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3AC427A5-8885-90CB-422A-D9DDD35D4B78}"/>
              </a:ext>
            </a:extLst>
          </p:cNvPr>
          <p:cNvSpPr txBox="1"/>
          <p:nvPr/>
        </p:nvSpPr>
        <p:spPr>
          <a:xfrm>
            <a:off x="6240010" y="1055484"/>
            <a:ext cx="30962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(2)2(2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-50=0;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0317709-6D2B-A809-C27F-373E747158C4}"/>
              </a:ext>
            </a:extLst>
          </p:cNvPr>
          <p:cNvSpPr txBox="1"/>
          <p:nvPr/>
        </p:nvSpPr>
        <p:spPr>
          <a:xfrm>
            <a:off x="6240860" y="1679558"/>
            <a:ext cx="26796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31541CA-A14B-EEFF-402C-15C9D8A49CBD}"/>
              </a:ext>
            </a:extLst>
          </p:cNvPr>
          <p:cNvSpPr txBox="1"/>
          <p:nvPr/>
        </p:nvSpPr>
        <p:spPr>
          <a:xfrm>
            <a:off x="706859" y="2564940"/>
            <a:ext cx="1872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=4;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084F33FD-1AAF-FFDC-FD16-1E629B39871F}"/>
                  </a:ext>
                </a:extLst>
              </p:cNvPr>
              <p:cNvSpPr txBox="1"/>
              <p:nvPr/>
            </p:nvSpPr>
            <p:spPr>
              <a:xfrm>
                <a:off x="733219" y="3209417"/>
                <a:ext cx="3234163" cy="10440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b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084F33FD-1AAF-FFDC-FD16-1E629B3987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219" y="3209417"/>
                <a:ext cx="3234163" cy="1044004"/>
              </a:xfrm>
              <a:prstGeom prst="rect">
                <a:avLst/>
              </a:prstGeom>
              <a:blipFill>
                <a:blip r:embed="rId4"/>
                <a:stretch>
                  <a:fillRect l="-3766" t="-3488" b="-151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>
            <a:extLst>
              <a:ext uri="{FF2B5EF4-FFF2-40B4-BE49-F238E27FC236}">
                <a16:creationId xmlns:a16="http://schemas.microsoft.com/office/drawing/2014/main" id="{C579B294-1CD9-0B25-5779-F3C73822697B}"/>
              </a:ext>
            </a:extLst>
          </p:cNvPr>
          <p:cNvSpPr txBox="1"/>
          <p:nvPr/>
        </p:nvSpPr>
        <p:spPr>
          <a:xfrm>
            <a:off x="6220150" y="2564940"/>
            <a:ext cx="25201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-8=0;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94E6EE6C-4B04-96D9-DAAC-2C86BC9B69E3}"/>
                  </a:ext>
                </a:extLst>
              </p:cNvPr>
              <p:cNvSpPr txBox="1"/>
              <p:nvPr/>
            </p:nvSpPr>
            <p:spPr>
              <a:xfrm>
                <a:off x="6264754" y="3217556"/>
                <a:ext cx="2855455" cy="10351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b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94E6EE6C-4B04-96D9-DAAC-2C86BC9B69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754" y="3217556"/>
                <a:ext cx="2855455" cy="1035155"/>
              </a:xfrm>
              <a:prstGeom prst="rect">
                <a:avLst/>
              </a:prstGeom>
              <a:blipFill>
                <a:blip r:embed="rId5"/>
                <a:stretch>
                  <a:fillRect l="-4487" t="-4706" b="-15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6E8316DD-3A14-2989-6329-81AC50C849D1}"/>
              </a:ext>
            </a:extLst>
          </p:cNvPr>
          <p:cNvSpPr txBox="1"/>
          <p:nvPr/>
        </p:nvSpPr>
        <p:spPr>
          <a:xfrm>
            <a:off x="647244" y="4437321"/>
            <a:ext cx="36722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(5)(2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63F9C7F-0B48-CDF5-5D40-41AF5E3BFBA3}"/>
              </a:ext>
            </a:extLst>
          </p:cNvPr>
          <p:cNvSpPr txBox="1"/>
          <p:nvPr/>
        </p:nvSpPr>
        <p:spPr>
          <a:xfrm>
            <a:off x="733219" y="5018548"/>
            <a:ext cx="187213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B813A664-56D4-7DCD-956E-9FDFCD70F7AC}"/>
                  </a:ext>
                </a:extLst>
              </p:cNvPr>
              <p:cNvSpPr txBox="1"/>
              <p:nvPr/>
            </p:nvSpPr>
            <p:spPr>
              <a:xfrm>
                <a:off x="6240010" y="4476711"/>
                <a:ext cx="352824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(6)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-6=0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B813A664-56D4-7DCD-956E-9FDFCD70F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010" y="4476711"/>
                <a:ext cx="3528245" cy="523220"/>
              </a:xfrm>
              <a:prstGeom prst="rect">
                <a:avLst/>
              </a:prstGeom>
              <a:blipFill>
                <a:blip r:embed="rId6"/>
                <a:stretch>
                  <a:fillRect l="-3633" t="-11628" b="-3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文本框 26">
            <a:extLst>
              <a:ext uri="{FF2B5EF4-FFF2-40B4-BE49-F238E27FC236}">
                <a16:creationId xmlns:a16="http://schemas.microsoft.com/office/drawing/2014/main" id="{DEC6913B-6ABF-605D-2C17-BAAA5355B048}"/>
              </a:ext>
            </a:extLst>
          </p:cNvPr>
          <p:cNvSpPr txBox="1"/>
          <p:nvPr/>
        </p:nvSpPr>
        <p:spPr>
          <a:xfrm>
            <a:off x="6283145" y="5279296"/>
            <a:ext cx="2837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69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17" grpId="0"/>
      <p:bldP spid="23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1105BD-3465-1FE0-100C-D5B50F435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1.jpeg">
            <a:extLst>
              <a:ext uri="{FF2B5EF4-FFF2-40B4-BE49-F238E27FC236}">
                <a16:creationId xmlns:a16="http://schemas.microsoft.com/office/drawing/2014/main" id="{7BC7F17F-AC66-E6D8-608F-704601537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80" y="620805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EEB44FC-50B1-DCF1-1584-5F576052D4D5}"/>
              </a:ext>
            </a:extLst>
          </p:cNvPr>
          <p:cNvSpPr txBox="1"/>
          <p:nvPr/>
        </p:nvSpPr>
        <p:spPr>
          <a:xfrm>
            <a:off x="695624" y="1268850"/>
            <a:ext cx="10440725" cy="1307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无实数根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满足的条件是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&gt;2	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&lt;2	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&gt;1	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&lt;1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F782A55-09B2-FDE6-4DDD-E16D232A9FD3}"/>
              </a:ext>
            </a:extLst>
          </p:cNvPr>
          <p:cNvSpPr txBox="1"/>
          <p:nvPr/>
        </p:nvSpPr>
        <p:spPr>
          <a:xfrm>
            <a:off x="710139" y="2828462"/>
            <a:ext cx="9736029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+13=0,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取何值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代数式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的值恒为正数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793105F-8273-BF9A-1918-8417182A5E3A}"/>
              </a:ext>
            </a:extLst>
          </p:cNvPr>
          <p:cNvSpPr txBox="1"/>
          <p:nvPr/>
        </p:nvSpPr>
        <p:spPr>
          <a:xfrm>
            <a:off x="9624245" y="1406248"/>
            <a:ext cx="5329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506FF6F-9CA7-B1E1-D3B4-1A9689EE9FC9}"/>
              </a:ext>
            </a:extLst>
          </p:cNvPr>
          <p:cNvSpPr txBox="1"/>
          <p:nvPr/>
        </p:nvSpPr>
        <p:spPr>
          <a:xfrm>
            <a:off x="6960060" y="2905780"/>
            <a:ext cx="6049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9796A1F-EE03-D0F7-057B-4F5A9BD2BDA6}"/>
              </a:ext>
            </a:extLst>
          </p:cNvPr>
          <p:cNvSpPr txBox="1"/>
          <p:nvPr/>
        </p:nvSpPr>
        <p:spPr>
          <a:xfrm>
            <a:off x="1156355" y="4254750"/>
            <a:ext cx="9793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m&gt;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659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9174F-D056-E19F-CB70-8CC317387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F0FA496-D5CD-8883-7A2E-A9FA2A057402}"/>
              </a:ext>
            </a:extLst>
          </p:cNvPr>
          <p:cNvSpPr txBox="1"/>
          <p:nvPr/>
        </p:nvSpPr>
        <p:spPr>
          <a:xfrm>
            <a:off x="623620" y="548800"/>
            <a:ext cx="1094476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若正整数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的三边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+17=0,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4A40F73-4AEB-5AF4-E696-9ACF71E5AEBD}"/>
              </a:ext>
            </a:extLst>
          </p:cNvPr>
          <p:cNvSpPr txBox="1"/>
          <p:nvPr/>
        </p:nvSpPr>
        <p:spPr>
          <a:xfrm>
            <a:off x="637709" y="1851977"/>
            <a:ext cx="9274555" cy="3888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+b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16)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∴a=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b=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kumimoji="0" lang="en-US" altLang="zh-CN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的三边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&lt;c&lt;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&lt;c&lt;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kumimoji="0" lang="en-US" altLang="zh-CN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都是正整数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∴c=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07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D657A-CEE9-8A46-7B03-A3B5CD0DF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2.jpeg">
            <a:extLst>
              <a:ext uri="{FF2B5EF4-FFF2-40B4-BE49-F238E27FC236}">
                <a16:creationId xmlns:a16="http://schemas.microsoft.com/office/drawing/2014/main" id="{F07760E3-D622-035D-13FC-E5559DC17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830" y="548800"/>
            <a:ext cx="3666722" cy="46797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7D51362-8865-716E-1B2A-21F6147A6B35}"/>
              </a:ext>
            </a:extLst>
          </p:cNvPr>
          <p:cNvSpPr txBox="1"/>
          <p:nvPr/>
        </p:nvSpPr>
        <p:spPr>
          <a:xfrm>
            <a:off x="594749" y="1268850"/>
            <a:ext cx="9605535" cy="38928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已知多项式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+10,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为实数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则下列结论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有最小值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最小值为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取任何实数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恒成立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其中正确的个数为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A.0	            B.1	            C.2	                   D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4484404-09BD-FFB2-4780-5F08FA9026B6}"/>
              </a:ext>
            </a:extLst>
          </p:cNvPr>
          <p:cNvSpPr txBox="1"/>
          <p:nvPr/>
        </p:nvSpPr>
        <p:spPr>
          <a:xfrm>
            <a:off x="3863845" y="4005040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392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71797-7244-3F86-9991-41787389E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3796580-7971-A8EA-8CF6-C4952036D4AA}"/>
                  </a:ext>
                </a:extLst>
              </p:cNvPr>
              <p:cNvSpPr txBox="1"/>
              <p:nvPr/>
            </p:nvSpPr>
            <p:spPr>
              <a:xfrm>
                <a:off x="623620" y="404790"/>
                <a:ext cx="10800750" cy="28799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利用我们学过的知识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可以推导出下面这个形式优美的等式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[(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+(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+(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该等式从左到右的变形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不仅保持了结构的对称性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还体现了数学的和谐、简洁、美观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请你检验说明这个等式的正确性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3796580-7971-A8EA-8CF6-C4952036D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404790"/>
                <a:ext cx="10800750" cy="2879956"/>
              </a:xfrm>
              <a:prstGeom prst="rect">
                <a:avLst/>
              </a:prstGeom>
              <a:blipFill>
                <a:blip r:embed="rId3"/>
                <a:stretch>
                  <a:fillRect l="-1129" r="-1185" b="-50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D8EBE9B6-CCAB-51BC-402F-CF8C4F3419F5}"/>
                  </a:ext>
                </a:extLst>
              </p:cNvPr>
              <p:cNvSpPr txBox="1"/>
              <p:nvPr/>
            </p:nvSpPr>
            <p:spPr>
              <a:xfrm>
                <a:off x="758710" y="3068975"/>
                <a:ext cx="9360650" cy="28061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等式右边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ab+b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bc+c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ac+c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-ab-bc-ac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等式左边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-ab-bc-ac=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[(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b-c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D8EBE9B6-CCAB-51BC-402F-CF8C4F3419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710" y="3068975"/>
                <a:ext cx="9360650" cy="2806153"/>
              </a:xfrm>
              <a:prstGeom prst="rect">
                <a:avLst/>
              </a:prstGeom>
              <a:blipFill>
                <a:blip r:embed="rId4"/>
                <a:stretch>
                  <a:fillRect l="-1302" b="-17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88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4894B5-8DAF-425D-C3D0-BFBF252CC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DA48244-4EF5-B67B-E590-D38BBF1C846F}"/>
              </a:ext>
            </a:extLst>
          </p:cNvPr>
          <p:cNvSpPr txBox="1"/>
          <p:nvPr/>
        </p:nvSpPr>
        <p:spPr>
          <a:xfrm>
            <a:off x="761506" y="665747"/>
            <a:ext cx="10080700" cy="59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024,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0771CB4-2176-A3AC-BC54-16EBB059392F}"/>
                  </a:ext>
                </a:extLst>
              </p:cNvPr>
              <p:cNvSpPr txBox="1"/>
              <p:nvPr/>
            </p:nvSpPr>
            <p:spPr>
              <a:xfrm>
                <a:off x="742886" y="2548206"/>
                <a:ext cx="8634475" cy="33084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∵a-b=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b-c=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∴a-c=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-ab-bc-ac=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[(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b-c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ab+bc+ac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num>
                          <m:den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𝟐𝟓</m:t>
                            </m:r>
                          </m:den>
                        </m:f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num>
                          <m:den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𝟐𝟓</m:t>
                            </m:r>
                          </m:den>
                        </m:f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𝟑𝟔</m:t>
                            </m:r>
                          </m:num>
                          <m:den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𝟐𝟓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ab+bc+ac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𝟐𝟕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0771CB4-2176-A3AC-BC54-16EBB05939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886" y="2548206"/>
                <a:ext cx="8634475" cy="3308470"/>
              </a:xfrm>
              <a:prstGeom prst="rect">
                <a:avLst/>
              </a:prstGeom>
              <a:blipFill>
                <a:blip r:embed="rId3"/>
                <a:stretch>
                  <a:fillRect l="-1483" b="-12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8A53D91-234C-30DF-70AA-E59A1FC63429}"/>
                  </a:ext>
                </a:extLst>
              </p:cNvPr>
              <p:cNvSpPr txBox="1"/>
              <p:nvPr/>
            </p:nvSpPr>
            <p:spPr>
              <a:xfrm>
                <a:off x="739701" y="1508167"/>
                <a:ext cx="8064560" cy="8547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8A53D91-234C-30DF-70AA-E59A1FC634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701" y="1508167"/>
                <a:ext cx="8064560" cy="854721"/>
              </a:xfrm>
              <a:prstGeom prst="rect">
                <a:avLst/>
              </a:prstGeom>
              <a:blipFill>
                <a:blip r:embed="rId4"/>
                <a:stretch>
                  <a:fillRect l="-1512" b="-70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0918F2EF-12FD-529E-3815-B375CA59F2F0}"/>
              </a:ext>
            </a:extLst>
          </p:cNvPr>
          <p:cNvSpPr txBox="1"/>
          <p:nvPr/>
        </p:nvSpPr>
        <p:spPr>
          <a:xfrm>
            <a:off x="9696250" y="721270"/>
            <a:ext cx="3888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271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1357</TotalTime>
  <Words>907</Words>
  <Application>Microsoft Office PowerPoint</Application>
  <PresentationFormat>宽屏</PresentationFormat>
  <Paragraphs>73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167</cp:revision>
  <dcterms:created xsi:type="dcterms:W3CDTF">2024-04-24T12:16:00Z</dcterms:created>
  <dcterms:modified xsi:type="dcterms:W3CDTF">2025-03-28T09:18:39Z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